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9" r:id="rId7"/>
    <p:sldId id="258" r:id="rId8"/>
    <p:sldId id="261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292F-9761-4227-82BB-CF1C7F85CCCF}" type="datetimeFigureOut">
              <a:rPr lang="en-GB" smtClean="0"/>
              <a:pPr/>
              <a:t>28/05/2021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5B3B-CA5E-4410-B9A4-8EFA39961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674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85B3B-CA5E-4410-B9A4-8EFA39961B6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578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84553"/>
            <a:ext cx="9448800" cy="1825096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Happy healthy highlanders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9649"/>
            <a:ext cx="9448800" cy="685800"/>
          </a:xfrm>
        </p:spPr>
        <p:txBody>
          <a:bodyPr>
            <a:normAutofit/>
          </a:bodyPr>
          <a:lstStyle/>
          <a:p>
            <a:r>
              <a:rPr lang="en-GB" dirty="0" smtClean="0"/>
              <a:t>Grow and develop healthy minds together! 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3309" y="397373"/>
            <a:ext cx="1210109" cy="145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7269" y="355605"/>
            <a:ext cx="3009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36" y="4201320"/>
            <a:ext cx="9124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7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1204"/>
            <a:ext cx="10820400" cy="4024125"/>
          </a:xfrm>
        </p:spPr>
        <p:txBody>
          <a:bodyPr/>
          <a:lstStyle/>
          <a:p>
            <a:r>
              <a:rPr lang="en-GB" dirty="0" smtClean="0"/>
              <a:t>Thank you for inviting us today, we are honoured – Val, DHT, and Wanda, Youth Development Officer.</a:t>
            </a:r>
          </a:p>
          <a:p>
            <a:r>
              <a:rPr lang="en-GB" dirty="0" smtClean="0"/>
              <a:t>Thrive on strong partnership working.</a:t>
            </a:r>
          </a:p>
          <a:p>
            <a:r>
              <a:rPr lang="en-GB" dirty="0" smtClean="0"/>
              <a:t>Exciting time having full-time Youth Worker based in Fortrose Academy (since October 2020).</a:t>
            </a:r>
          </a:p>
          <a:p>
            <a:r>
              <a:rPr lang="en-GB" dirty="0" smtClean="0"/>
              <a:t>This workshop will highlight the work of ‘The Famous Five’ – how they looked after their mental health and were mindful of the mental health of others.</a:t>
            </a:r>
          </a:p>
          <a:p>
            <a:r>
              <a:rPr lang="en-GB" dirty="0" smtClean="0"/>
              <a:t>Please now meet our young people.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46" y="5989131"/>
            <a:ext cx="9124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2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FREYA AND AMY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550" y="1893456"/>
            <a:ext cx="5962649" cy="4325230"/>
          </a:xfrm>
        </p:spPr>
        <p:txBody>
          <a:bodyPr/>
          <a:lstStyle/>
          <a:p>
            <a:r>
              <a:rPr lang="en-GB" dirty="0" smtClean="0"/>
              <a:t>Freya rep on Highland Youth Parliament and National Youth Arts Advisory Group.</a:t>
            </a:r>
          </a:p>
          <a:p>
            <a:r>
              <a:rPr lang="en-GB" dirty="0" smtClean="0"/>
              <a:t>Amy is a Highland dancer and fiddler.</a:t>
            </a:r>
          </a:p>
          <a:p>
            <a:r>
              <a:rPr lang="en-GB" dirty="0" smtClean="0"/>
              <a:t>Combatting isolation and celebrating our culture and the beach.</a:t>
            </a:r>
          </a:p>
          <a:p>
            <a:r>
              <a:rPr lang="en-GB" dirty="0" smtClean="0"/>
              <a:t>Luck versus isolation in the arts.</a:t>
            </a:r>
          </a:p>
          <a:p>
            <a:r>
              <a:rPr lang="en-GB" dirty="0" smtClean="0"/>
              <a:t>Community engagement.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8" y="1385455"/>
            <a:ext cx="3968461" cy="2484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67" y="3972483"/>
            <a:ext cx="3845142" cy="2638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704" y="6068291"/>
            <a:ext cx="6753391" cy="5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3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115" y="333695"/>
            <a:ext cx="8298873" cy="1293028"/>
          </a:xfrm>
        </p:spPr>
        <p:txBody>
          <a:bodyPr/>
          <a:lstStyle/>
          <a:p>
            <a:r>
              <a:rPr lang="en-GB" dirty="0" smtClean="0"/>
              <a:t>Tilly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726" y="1386096"/>
            <a:ext cx="7508838" cy="4260576"/>
          </a:xfrm>
        </p:spPr>
        <p:txBody>
          <a:bodyPr/>
          <a:lstStyle/>
          <a:p>
            <a:r>
              <a:rPr lang="en-GB" dirty="0" smtClean="0"/>
              <a:t>Youth Counsellor on Cromarty Community Council.</a:t>
            </a:r>
          </a:p>
          <a:p>
            <a:r>
              <a:rPr lang="en-GB" dirty="0" smtClean="0"/>
              <a:t>One of Fortrose Academy’s representatives on Highland Youth Parliament.</a:t>
            </a:r>
          </a:p>
          <a:p>
            <a:r>
              <a:rPr lang="en-GB" dirty="0" smtClean="0"/>
              <a:t>Developing confidence and young people’s voices.</a:t>
            </a:r>
          </a:p>
          <a:p>
            <a:r>
              <a:rPr lang="en-GB" dirty="0" smtClean="0"/>
              <a:t>Planning and preparing poster.</a:t>
            </a:r>
          </a:p>
          <a:p>
            <a:r>
              <a:rPr lang="en-GB" dirty="0" smtClean="0"/>
              <a:t>Wellbeing on the Black Isle Group.</a:t>
            </a:r>
          </a:p>
          <a:p>
            <a:r>
              <a:rPr lang="en-GB" dirty="0" smtClean="0"/>
              <a:t>Local well-known people from various professions.</a:t>
            </a:r>
          </a:p>
          <a:p>
            <a:r>
              <a:rPr lang="en-GB" dirty="0" smtClean="0"/>
              <a:t>Raising awareness of mental health.</a:t>
            </a:r>
          </a:p>
          <a:p>
            <a:r>
              <a:rPr lang="en-GB" dirty="0" smtClean="0"/>
              <a:t>Support available locally and online.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0" y="1075314"/>
            <a:ext cx="3458956" cy="4882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48" y="6052559"/>
            <a:ext cx="9124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5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929" y="529972"/>
            <a:ext cx="8610600" cy="1293028"/>
          </a:xfrm>
        </p:spPr>
        <p:txBody>
          <a:bodyPr/>
          <a:lstStyle/>
          <a:p>
            <a:r>
              <a:rPr lang="en-GB" dirty="0" smtClean="0"/>
              <a:t>PSE Review – Anna and </a:t>
            </a:r>
            <a:r>
              <a:rPr lang="en-GB" dirty="0" err="1" smtClean="0"/>
              <a:t>megan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546412"/>
            <a:ext cx="5459506" cy="40133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Mental </a:t>
            </a:r>
            <a:r>
              <a:rPr lang="en-GB" b="1" dirty="0" smtClean="0"/>
              <a:t>Health – post-</a:t>
            </a:r>
            <a:r>
              <a:rPr lang="en-GB" b="1" dirty="0" err="1" smtClean="0"/>
              <a:t>Covid</a:t>
            </a:r>
            <a:r>
              <a:rPr lang="en-GB" b="1" dirty="0" smtClean="0"/>
              <a:t> recovery</a:t>
            </a:r>
            <a:r>
              <a:rPr lang="en-GB" dirty="0" smtClean="0"/>
              <a:t>					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en-GB" dirty="0"/>
              <a:t>Equalities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Protected characteristics</a:t>
            </a:r>
          </a:p>
          <a:p>
            <a:pPr lvl="0">
              <a:lnSpc>
                <a:spcPct val="100000"/>
              </a:lnSpc>
            </a:pPr>
            <a:r>
              <a:rPr lang="en-GB" dirty="0"/>
              <a:t>Body Confidence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Healthy body and healthy mind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63" y="5989131"/>
            <a:ext cx="9124950" cy="7334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93224" y="1635161"/>
            <a:ext cx="5620870" cy="4446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err="1" smtClean="0"/>
              <a:t>Lifeskills</a:t>
            </a:r>
            <a:r>
              <a:rPr lang="en-GB" b="1" dirty="0" smtClean="0"/>
              <a:t>/PSE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dirty="0" smtClean="0"/>
              <a:t>Outside speakers </a:t>
            </a:r>
          </a:p>
          <a:p>
            <a:pPr lvl="1"/>
            <a:r>
              <a:rPr lang="en-GB" sz="2200" dirty="0" smtClean="0"/>
              <a:t>experts</a:t>
            </a:r>
          </a:p>
          <a:p>
            <a:r>
              <a:rPr lang="en-GB" dirty="0" smtClean="0"/>
              <a:t>Post school ready</a:t>
            </a:r>
          </a:p>
          <a:p>
            <a:pPr lvl="1"/>
            <a:r>
              <a:rPr lang="en-GB" sz="2200" dirty="0" smtClean="0"/>
              <a:t>CVs earlier</a:t>
            </a:r>
          </a:p>
          <a:p>
            <a:pPr lvl="1"/>
            <a:r>
              <a:rPr lang="en-GB" sz="2200" dirty="0" smtClean="0"/>
              <a:t>Gap years</a:t>
            </a: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248" y="4030013"/>
            <a:ext cx="2354329" cy="1854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1591" y="3856194"/>
            <a:ext cx="2824927" cy="17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8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8064"/>
            <a:ext cx="8610600" cy="1293028"/>
          </a:xfrm>
        </p:spPr>
        <p:txBody>
          <a:bodyPr/>
          <a:lstStyle/>
          <a:p>
            <a:r>
              <a:rPr lang="en-GB" dirty="0" smtClean="0"/>
              <a:t>Impact and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3055"/>
            <a:ext cx="10820400" cy="441759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</a:t>
            </a:r>
            <a:r>
              <a:rPr lang="en-GB" b="1" dirty="0" smtClean="0"/>
              <a:t>listened</a:t>
            </a:r>
            <a:r>
              <a:rPr lang="en-GB" dirty="0" smtClean="0"/>
              <a:t> to the mental health challenges of our young people.</a:t>
            </a:r>
          </a:p>
          <a:p>
            <a:r>
              <a:rPr lang="en-GB" b="1" dirty="0" smtClean="0"/>
              <a:t>They</a:t>
            </a:r>
            <a:r>
              <a:rPr lang="en-GB" dirty="0" smtClean="0"/>
              <a:t> directed our course of action.</a:t>
            </a:r>
            <a:endParaRPr lang="en-GB" dirty="0"/>
          </a:p>
          <a:p>
            <a:r>
              <a:rPr lang="en-GB" dirty="0" smtClean="0"/>
              <a:t>Between October and April young people have </a:t>
            </a:r>
            <a:r>
              <a:rPr lang="en-GB" b="1" dirty="0" smtClean="0"/>
              <a:t>participated</a:t>
            </a:r>
            <a:r>
              <a:rPr lang="en-GB" dirty="0" smtClean="0"/>
              <a:t> in 25 courses resulting in 189 certificates being awarded.</a:t>
            </a:r>
          </a:p>
          <a:p>
            <a:r>
              <a:rPr lang="en-GB" dirty="0" smtClean="0"/>
              <a:t>Saltire </a:t>
            </a:r>
            <a:r>
              <a:rPr lang="en-GB" b="1" dirty="0" smtClean="0"/>
              <a:t>volunteering/leading</a:t>
            </a:r>
            <a:r>
              <a:rPr lang="en-GB" dirty="0" smtClean="0"/>
              <a:t> continues to be huge – this provides fantastic pathways which </a:t>
            </a:r>
            <a:r>
              <a:rPr lang="en-GB" b="1" dirty="0" smtClean="0"/>
              <a:t>improves confidence and skills </a:t>
            </a:r>
            <a:r>
              <a:rPr lang="en-GB" dirty="0" smtClean="0"/>
              <a:t>in our young people.</a:t>
            </a:r>
          </a:p>
          <a:p>
            <a:r>
              <a:rPr lang="en-GB" b="1" dirty="0" smtClean="0"/>
              <a:t>Digital citizens </a:t>
            </a:r>
            <a:r>
              <a:rPr lang="en-GB" dirty="0" smtClean="0"/>
              <a:t>have flourished – 125 young people in Youth Work Classroom who have </a:t>
            </a:r>
            <a:r>
              <a:rPr lang="en-GB" b="1" dirty="0" smtClean="0"/>
              <a:t>inspired</a:t>
            </a:r>
            <a:r>
              <a:rPr lang="en-GB" dirty="0" smtClean="0"/>
              <a:t> </a:t>
            </a:r>
            <a:r>
              <a:rPr lang="en-GB" b="1" dirty="0" smtClean="0"/>
              <a:t>and motivated </a:t>
            </a:r>
            <a:r>
              <a:rPr lang="en-GB" dirty="0" smtClean="0"/>
              <a:t>others.</a:t>
            </a:r>
          </a:p>
          <a:p>
            <a:r>
              <a:rPr lang="en-GB" dirty="0" smtClean="0"/>
              <a:t>NOW our </a:t>
            </a:r>
            <a:r>
              <a:rPr lang="en-GB" b="1" dirty="0" smtClean="0"/>
              <a:t>future</a:t>
            </a:r>
            <a:r>
              <a:rPr lang="en-GB" dirty="0" smtClean="0"/>
              <a:t> focus is on </a:t>
            </a:r>
            <a:r>
              <a:rPr lang="en-GB" b="1" dirty="0" smtClean="0"/>
              <a:t>developing mental health and resilience </a:t>
            </a:r>
            <a:r>
              <a:rPr lang="en-GB" dirty="0" smtClean="0"/>
              <a:t>training in school (school support and youth work staff have completed training) so that mental health ambassadors will deliver both within school and our Black Isle community – this will enhance our already existing ‘Wellbeing on the Black Isle’ partnership work.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45" y="6030649"/>
            <a:ext cx="9124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019" y="1961861"/>
            <a:ext cx="106864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dirty="0" smtClean="0"/>
              <a:t>Thank you for giving us the opportunity to share the work our young people are doing on the Black Isle.  It is very much appreciated. 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09" y="5772031"/>
            <a:ext cx="9124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A50B0AEA50A408B1CCE59390A0063" ma:contentTypeVersion="13" ma:contentTypeDescription="Create a new document." ma:contentTypeScope="" ma:versionID="3134d2a7669c29d0ecdbe41628ea3604">
  <xsd:schema xmlns:xsd="http://www.w3.org/2001/XMLSchema" xmlns:xs="http://www.w3.org/2001/XMLSchema" xmlns:p="http://schemas.microsoft.com/office/2006/metadata/properties" xmlns:ns3="f208d9d4-ab53-4bb8-846a-65b2416c60b1" xmlns:ns4="67b068b7-2e2b-4052-af03-84bdb19f149d" targetNamespace="http://schemas.microsoft.com/office/2006/metadata/properties" ma:root="true" ma:fieldsID="4fb503310c9cc7f687633735182efb5a" ns3:_="" ns4:_="">
    <xsd:import namespace="f208d9d4-ab53-4bb8-846a-65b2416c60b1"/>
    <xsd:import namespace="67b068b7-2e2b-4052-af03-84bdb19f14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8d9d4-ab53-4bb8-846a-65b2416c60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068b7-2e2b-4052-af03-84bdb19f14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48259-4EFC-495F-907B-BC7E2F48ABA7}">
  <ds:schemaRefs>
    <ds:schemaRef ds:uri="http://schemas.openxmlformats.org/package/2006/metadata/core-properties"/>
    <ds:schemaRef ds:uri="67b068b7-2e2b-4052-af03-84bdb19f149d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f208d9d4-ab53-4bb8-846a-65b2416c60b1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44EBB7-AF3B-45DA-856F-F877C6438D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32DD4-82AE-4A11-B411-48CD92204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8d9d4-ab53-4bb8-846a-65b2416c60b1"/>
    <ds:schemaRef ds:uri="67b068b7-2e2b-4052-af03-84bdb19f1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2671</TotalTime>
  <Words>379</Words>
  <Application>Microsoft Office PowerPoint</Application>
  <PresentationFormat>Custom</PresentationFormat>
  <Paragraphs>46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Happy healthy highlanders</vt:lpstr>
      <vt:lpstr>Introduction</vt:lpstr>
      <vt:lpstr>FREYA AND AMY</vt:lpstr>
      <vt:lpstr>Tilly</vt:lpstr>
      <vt:lpstr>PSE Review – Anna and megan</vt:lpstr>
      <vt:lpstr>Impact and next steps</vt:lpstr>
      <vt:lpstr>Slide 7</vt:lpstr>
    </vt:vector>
  </TitlesOfParts>
  <Company>The HighlandCouncil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healthy highlanders</dc:title>
  <dc:creator>Valerie Paterson-Fortrose Academy</dc:creator>
  <cp:lastModifiedBy>Vivienne</cp:lastModifiedBy>
  <cp:revision>26</cp:revision>
  <dcterms:created xsi:type="dcterms:W3CDTF">2021-04-22T13:11:20Z</dcterms:created>
  <dcterms:modified xsi:type="dcterms:W3CDTF">2021-05-28T14:52:07Z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0x01010045BA50B0AEA50A408B1CCE59390A0063</vt:lpwstr>
  </property>
</Properties>
</file>